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27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64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0A39-1FD6-4229-9F8D-15A6907D6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510DB-7B08-4458-A293-1817135D9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1185F-4ECC-4A6B-A15B-E65672DA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CEE0C-4F43-47E5-9693-B1CAB72D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D42D6-F8FF-4661-9458-9D6F3E26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158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0421-5A30-44C2-81BD-EA37265C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035C6-54ED-40C3-85E4-6AE21B4A6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E56EA-E646-40F8-84B0-E1EDE014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0FFAD-9D85-416E-BA17-E2961DE8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D166C-C0C6-4F1A-8039-9CC7FE3D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635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8596F9-04C8-4736-84D6-D6CA33EFD8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2D612-A0A0-4DF1-9D0E-E81347736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E72C1-06A9-44CB-8771-E73213A9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D4A22-D4C5-4612-871A-F909EB19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B429F-1DD5-4E90-A84B-41AD4184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35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8E37-56C6-4F52-AADE-E410E83E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A2BBF-8768-4747-90E9-1584F0BFF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68955-31F4-47CE-8548-E83A26D6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AAC4D-ED81-4ECF-A808-6688CC7E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1C78D-E1A9-42BE-99D0-D5FDFE1F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293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E23C-13DC-4C20-B48D-AF7B31F7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E5133-C56E-4EE5-A94A-4C57C02F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35DB2-FBF4-419B-ABB4-7229B050C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EEE27-CDC1-44D2-B89F-DAFD8CA3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3F21B-EC7F-4D27-9636-D8C7DEBF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768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D4DB-7A83-4292-A174-4269CB87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8291A-D308-4046-A622-5B862E8FA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5C90E-9E14-47EB-9688-C107B7862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CD203-B99D-4503-ACB9-FE31D93A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D4AF5-A897-43EF-9236-6F7CE3FF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CD444-B9BF-4B81-B28E-5BA9B2ED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912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0E50-952B-4AF4-8012-9D750D97D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D9E4E-610E-41E5-B52A-E91995C00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7FDAC-5FAA-419F-B795-A1955B7A5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9B213A-A4D1-4A66-8E8F-D2AAEBCB0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3AFEA-5301-4BBB-B555-2CA3AA5ED6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1A5D47-2E9B-482E-91A2-479F0CB4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8F7A7-D0E0-40B6-91C9-C4B24CFB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E64C0E-6213-4C30-BE74-E4D192DB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44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02E7-BC71-4840-80B3-18559785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D57F54-4940-4BBB-9978-80CD743C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0E2EF-86A4-4399-B366-C69B933C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A65F5-5162-4110-8C51-BF01844C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66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D381B4-80DF-46EE-842E-FEC7ACFE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0249C-D43D-415E-B99D-5BA1BE27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0589B-1AEB-42C3-A4F8-AFC64571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082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077F-5D60-4802-B24E-E3791650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4609D-DF45-4919-AA3C-E6C3366D1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7CA49-DFA7-4349-98D8-24D0A0626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EF334-B5A3-495C-AB14-475874234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531B5-80F2-4262-B3A3-80734E42E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2D09E-9E16-4ABC-90CD-15F69A13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2976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9F64-6BAD-4264-B5D1-D5609E3B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88937D-9B19-4603-BC1D-EC255DE05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7B09F-BDF8-4941-B621-6871452D6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04100-22E6-41D8-86EA-EB69E531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C860D-9946-4E73-B628-3A45B457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9DF4A-2B95-4C20-A9B2-FE1270E5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262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38EFC7-70A9-4D78-BEAA-4D623FF1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CB007-3FFB-439B-890F-43357EC1A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09208-7757-4FD6-99F8-884A9A53B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E1027-09ED-474D-BFCF-E2DDE23BE59F}" type="datetimeFigureOut">
              <a:rPr lang="en-CA" smtClean="0"/>
              <a:t>2018-11-25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4122A-284B-4061-8D5F-6B5F33499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5ED15-F8E8-4DE1-AB0E-133767306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8D05E-E114-4F5A-BECC-0A1AD23249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930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A1C6-F15E-4AC8-B504-2A331F61A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MicroServices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6F880-EC6A-4DE2-944C-43A2C00941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7658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D303-771F-4789-BE2E-60CB108A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114C-409B-455C-A7BF-70B3A5B5E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85EC2-9660-4ADE-A548-77305567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517"/>
            <a:ext cx="12192000" cy="27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6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ACFC-1804-4FEB-98FD-F954201B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941A-F0CF-46DB-B4CF-71F3D37FF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2F15F-C419-4D21-84AF-D9A260D3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32" y="0"/>
            <a:ext cx="8840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5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729D-96F0-4FAC-9E2E-EFBB68512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Technology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97F3-953A-4ED6-93FD-D54E0C25F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 be very diverse</a:t>
            </a:r>
          </a:p>
          <a:p>
            <a:endParaRPr lang="en-CA" dirty="0"/>
          </a:p>
          <a:p>
            <a:r>
              <a:rPr lang="en-CA" dirty="0"/>
              <a:t>Serverless Microservices using Azure functions</a:t>
            </a:r>
          </a:p>
          <a:p>
            <a:r>
              <a:rPr lang="en-CA" dirty="0"/>
              <a:t>Services deployed in containers on virtual machines</a:t>
            </a:r>
          </a:p>
          <a:p>
            <a:r>
              <a:rPr lang="en-CA" dirty="0"/>
              <a:t>Services deployed in containers in web apps/ functions </a:t>
            </a:r>
            <a:r>
              <a:rPr lang="en-CA" dirty="0" err="1"/>
              <a:t>etc</a:t>
            </a:r>
            <a:endParaRPr lang="en-CA" dirty="0"/>
          </a:p>
          <a:p>
            <a:r>
              <a:rPr lang="en-CA" dirty="0"/>
              <a:t>Any combination above</a:t>
            </a:r>
          </a:p>
          <a:p>
            <a:r>
              <a:rPr lang="en-CA" dirty="0"/>
              <a:t>Any language</a:t>
            </a:r>
          </a:p>
          <a:p>
            <a:r>
              <a:rPr lang="en-CA" dirty="0"/>
              <a:t>Any platform</a:t>
            </a:r>
          </a:p>
        </p:txBody>
      </p:sp>
    </p:spTree>
    <p:extLst>
      <p:ext uri="{BB962C8B-B14F-4D97-AF65-F5344CB8AC3E}">
        <p14:creationId xmlns:p14="http://schemas.microsoft.com/office/powerpoint/2010/main" val="280066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DD44-62BB-440E-A9C4-B87DD9494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Low level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76D4-BB04-4273-BED3-A8F0185E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ASP.NET Core</a:t>
            </a:r>
          </a:p>
          <a:p>
            <a:r>
              <a:rPr lang="en-CA" dirty="0"/>
              <a:t>Asp.NET Core MVC API</a:t>
            </a:r>
          </a:p>
          <a:p>
            <a:r>
              <a:rPr lang="en-CA" dirty="0"/>
              <a:t>Docker containers on virtual machines</a:t>
            </a:r>
          </a:p>
          <a:p>
            <a:r>
              <a:rPr lang="en-CA" dirty="0"/>
              <a:t>SQL Server in containers and Azure SQL</a:t>
            </a:r>
          </a:p>
          <a:p>
            <a:r>
              <a:rPr lang="en-CA" dirty="0"/>
              <a:t>Docker compose</a:t>
            </a:r>
          </a:p>
          <a:p>
            <a:r>
              <a:rPr lang="en-CA" dirty="0"/>
              <a:t>VSTS for Build and Release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9659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5017-4E45-498B-A7F6-8E478FA0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Domain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CCB9-E087-4DCC-91FD-EBB64E0DB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6032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9E0E-EF1F-456B-9674-F4986379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Focus on Design ??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F649CE-2448-43DF-BBC2-5ACD7435C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346" y="1825625"/>
            <a:ext cx="91933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4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2747-F49A-4C8A-A1EA-61146665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Help me answer few 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E88ACA-4484-492F-BACB-321C5BFA6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775" y="3339306"/>
            <a:ext cx="89344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9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54C4-A730-4FA2-828F-2736E910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B5E87-FC2B-4A31-99B2-E9A9202A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35E188-7FBC-4D2C-9BE0-BDFF3EDEC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690812"/>
            <a:ext cx="97917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49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FA164-C9FF-4ADE-945B-F5CB5AEB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BE4FB-C644-47D1-829C-6359EE1C4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86654-1957-4857-95EC-AFEA667AF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2876693"/>
            <a:ext cx="859155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5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F9D0-0D56-49B9-B728-795605296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5F6C7B-14F6-409E-8505-CF36599A5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975" y="3286919"/>
            <a:ext cx="95440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8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6FB5E-6728-43CD-B967-C61355D1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5447A-2008-4A52-B0B4-3FBAC5DE8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Service</a:t>
            </a:r>
          </a:p>
          <a:p>
            <a:pPr lvl="1"/>
            <a:r>
              <a:rPr lang="en-CA" dirty="0"/>
              <a:t>One and only capability</a:t>
            </a:r>
          </a:p>
          <a:p>
            <a:pPr lvl="1"/>
            <a:r>
              <a:rPr lang="en-CA" dirty="0"/>
              <a:t>Single responsibility</a:t>
            </a:r>
          </a:p>
          <a:p>
            <a:pPr lvl="1"/>
            <a:r>
              <a:rPr lang="en-CA" dirty="0"/>
              <a:t>Narrowly scoped</a:t>
            </a:r>
          </a:p>
          <a:p>
            <a:pPr lvl="1"/>
            <a:r>
              <a:rPr lang="en-CA" dirty="0"/>
              <a:t>Exposed through API or well defined endpoint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r>
              <a:rPr lang="en-CA" dirty="0"/>
              <a:t>Example: Managing a warehouse</a:t>
            </a:r>
          </a:p>
        </p:txBody>
      </p:sp>
    </p:spTree>
    <p:extLst>
      <p:ext uri="{BB962C8B-B14F-4D97-AF65-F5344CB8AC3E}">
        <p14:creationId xmlns:p14="http://schemas.microsoft.com/office/powerpoint/2010/main" val="1396060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817D-4D11-4870-8AD6-07841089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0D8215-48CE-4DE5-8DB8-B974BC064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487" y="3186906"/>
            <a:ext cx="89630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53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DB95-FDB6-4E90-A71D-B7836095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DDCA-6FF6-4896-BF07-91DC78F83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81D2A-D816-437B-9547-4B16897C4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2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3A33D9-9D47-49FE-BF85-BCAEB1ED86D0}"/>
              </a:ext>
            </a:extLst>
          </p:cNvPr>
          <p:cNvSpPr/>
          <p:nvPr/>
        </p:nvSpPr>
        <p:spPr>
          <a:xfrm>
            <a:off x="1399769" y="5564406"/>
            <a:ext cx="1477774" cy="3770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Executable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734821-4979-4838-864F-FCCE1939D814}"/>
              </a:ext>
            </a:extLst>
          </p:cNvPr>
          <p:cNvSpPr/>
          <p:nvPr/>
        </p:nvSpPr>
        <p:spPr>
          <a:xfrm>
            <a:off x="1399769" y="2543671"/>
            <a:ext cx="1477774" cy="3770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Layers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D3D41-24C1-4609-9D77-D60A4EB18718}"/>
              </a:ext>
            </a:extLst>
          </p:cNvPr>
          <p:cNvSpPr/>
          <p:nvPr/>
        </p:nvSpPr>
        <p:spPr>
          <a:xfrm>
            <a:off x="1396880" y="3054319"/>
            <a:ext cx="1477774" cy="3770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3F59AD-7B36-459E-833D-BFE679296D05}"/>
              </a:ext>
            </a:extLst>
          </p:cNvPr>
          <p:cNvSpPr/>
          <p:nvPr/>
        </p:nvSpPr>
        <p:spPr>
          <a:xfrm>
            <a:off x="1396880" y="3525608"/>
            <a:ext cx="1477774" cy="3770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Patterns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E6FD7C-F64F-43AD-995C-0023B6D54158}"/>
              </a:ext>
            </a:extLst>
          </p:cNvPr>
          <p:cNvSpPr/>
          <p:nvPr/>
        </p:nvSpPr>
        <p:spPr>
          <a:xfrm>
            <a:off x="1396880" y="4036256"/>
            <a:ext cx="1477774" cy="3770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OOPS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2F05D2-1CA1-4B2F-BDF8-85744628C133}"/>
              </a:ext>
            </a:extLst>
          </p:cNvPr>
          <p:cNvSpPr/>
          <p:nvPr/>
        </p:nvSpPr>
        <p:spPr>
          <a:xfrm>
            <a:off x="1396880" y="4545639"/>
            <a:ext cx="1477774" cy="3770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Classes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D20A1-6B0D-4611-8C00-90835AFD31DA}"/>
              </a:ext>
            </a:extLst>
          </p:cNvPr>
          <p:cNvSpPr/>
          <p:nvPr/>
        </p:nvSpPr>
        <p:spPr>
          <a:xfrm>
            <a:off x="1396880" y="5075066"/>
            <a:ext cx="1477774" cy="3770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Objects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E20DD0-7BC4-4187-AEDF-D69EC6C62127}"/>
              </a:ext>
            </a:extLst>
          </p:cNvPr>
          <p:cNvSpPr/>
          <p:nvPr/>
        </p:nvSpPr>
        <p:spPr>
          <a:xfrm>
            <a:off x="1396880" y="1491954"/>
            <a:ext cx="1477774" cy="3770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B321FE-3799-41FE-B4F4-738DBBD02CCE}"/>
              </a:ext>
            </a:extLst>
          </p:cNvPr>
          <p:cNvSpPr/>
          <p:nvPr/>
        </p:nvSpPr>
        <p:spPr>
          <a:xfrm>
            <a:off x="1396880" y="2015241"/>
            <a:ext cx="1477774" cy="3770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Project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41F83DA-1B33-4E40-8AA0-23B8025F6EB5}"/>
              </a:ext>
            </a:extLst>
          </p:cNvPr>
          <p:cNvSpPr/>
          <p:nvPr/>
        </p:nvSpPr>
        <p:spPr>
          <a:xfrm>
            <a:off x="4710677" y="2908242"/>
            <a:ext cx="6517808" cy="172876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D8C67E-4E58-402D-8191-DCDBA79AF6DF}"/>
              </a:ext>
            </a:extLst>
          </p:cNvPr>
          <p:cNvSpPr/>
          <p:nvPr/>
        </p:nvSpPr>
        <p:spPr>
          <a:xfrm>
            <a:off x="5035700" y="3618597"/>
            <a:ext cx="1711792" cy="758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0A8F31-50A2-4F69-B96A-282BD0E7E24B}"/>
              </a:ext>
            </a:extLst>
          </p:cNvPr>
          <p:cNvSpPr/>
          <p:nvPr/>
        </p:nvSpPr>
        <p:spPr>
          <a:xfrm>
            <a:off x="5304386" y="4004292"/>
            <a:ext cx="1174419" cy="2860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C19FD-2B01-4BDD-A418-DC0E2650FC05}"/>
              </a:ext>
            </a:extLst>
          </p:cNvPr>
          <p:cNvSpPr/>
          <p:nvPr/>
        </p:nvSpPr>
        <p:spPr>
          <a:xfrm>
            <a:off x="7144381" y="3618597"/>
            <a:ext cx="1711792" cy="758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B600C3-182D-4E50-BAFD-6B84164CAAA1}"/>
              </a:ext>
            </a:extLst>
          </p:cNvPr>
          <p:cNvSpPr/>
          <p:nvPr/>
        </p:nvSpPr>
        <p:spPr>
          <a:xfrm>
            <a:off x="7413067" y="4004292"/>
            <a:ext cx="1174419" cy="2860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38B94D-0F1D-4A8C-9CBB-80ED96C12D73}"/>
              </a:ext>
            </a:extLst>
          </p:cNvPr>
          <p:cNvSpPr/>
          <p:nvPr/>
        </p:nvSpPr>
        <p:spPr>
          <a:xfrm>
            <a:off x="9253063" y="3625097"/>
            <a:ext cx="1711792" cy="7583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3A56DC-C8F9-4FAA-A62D-B236DAF4B94B}"/>
              </a:ext>
            </a:extLst>
          </p:cNvPr>
          <p:cNvSpPr/>
          <p:nvPr/>
        </p:nvSpPr>
        <p:spPr>
          <a:xfrm>
            <a:off x="9521749" y="4010792"/>
            <a:ext cx="1174419" cy="2860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D9CD1E-1FAA-45C2-AF62-D13400342ED3}"/>
              </a:ext>
            </a:extLst>
          </p:cNvPr>
          <p:cNvSpPr txBox="1"/>
          <p:nvPr/>
        </p:nvSpPr>
        <p:spPr>
          <a:xfrm>
            <a:off x="7413067" y="2836373"/>
            <a:ext cx="1854802" cy="37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Domain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02A363-96FA-49A1-99A2-3210E2D21A28}"/>
              </a:ext>
            </a:extLst>
          </p:cNvPr>
          <p:cNvSpPr txBox="1"/>
          <p:nvPr/>
        </p:nvSpPr>
        <p:spPr>
          <a:xfrm>
            <a:off x="5380225" y="3591330"/>
            <a:ext cx="1854802" cy="37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Sub-Domain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065086-1B11-48AA-888A-CFB49AF3E263}"/>
              </a:ext>
            </a:extLst>
          </p:cNvPr>
          <p:cNvSpPr txBox="1"/>
          <p:nvPr/>
        </p:nvSpPr>
        <p:spPr>
          <a:xfrm>
            <a:off x="7331090" y="3591330"/>
            <a:ext cx="1854802" cy="37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Sub-Domain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DBCB1C-5206-4C3C-917C-2D42BC382D33}"/>
              </a:ext>
            </a:extLst>
          </p:cNvPr>
          <p:cNvSpPr txBox="1"/>
          <p:nvPr/>
        </p:nvSpPr>
        <p:spPr>
          <a:xfrm>
            <a:off x="9442298" y="3597830"/>
            <a:ext cx="1854802" cy="37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Sub-Domain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40D081-BDBB-4E94-8477-3C3C68CFF26C}"/>
              </a:ext>
            </a:extLst>
          </p:cNvPr>
          <p:cNvSpPr txBox="1"/>
          <p:nvPr/>
        </p:nvSpPr>
        <p:spPr>
          <a:xfrm>
            <a:off x="5463648" y="3944522"/>
            <a:ext cx="1854802" cy="37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11641E-61D6-41DC-964C-1CCCDBFC6F5E}"/>
              </a:ext>
            </a:extLst>
          </p:cNvPr>
          <p:cNvSpPr txBox="1"/>
          <p:nvPr/>
        </p:nvSpPr>
        <p:spPr>
          <a:xfrm>
            <a:off x="7574856" y="3974857"/>
            <a:ext cx="1854802" cy="37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A36D0D-C70F-4FA8-A4C9-6570735E6DF9}"/>
              </a:ext>
            </a:extLst>
          </p:cNvPr>
          <p:cNvSpPr txBox="1"/>
          <p:nvPr/>
        </p:nvSpPr>
        <p:spPr>
          <a:xfrm>
            <a:off x="9653923" y="3958788"/>
            <a:ext cx="1854802" cy="37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E989A-EFD8-4424-B47A-03562CF7BEAF}"/>
              </a:ext>
            </a:extLst>
          </p:cNvPr>
          <p:cNvSpPr txBox="1"/>
          <p:nvPr/>
        </p:nvSpPr>
        <p:spPr>
          <a:xfrm>
            <a:off x="7138963" y="2362737"/>
            <a:ext cx="185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Strategic Design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675081-7BF3-4C8E-BDA7-BE0633A47BC2}"/>
              </a:ext>
            </a:extLst>
          </p:cNvPr>
          <p:cNvSpPr txBox="1"/>
          <p:nvPr/>
        </p:nvSpPr>
        <p:spPr>
          <a:xfrm>
            <a:off x="1358598" y="969943"/>
            <a:ext cx="1854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Tactical Design</a:t>
            </a:r>
          </a:p>
        </p:txBody>
      </p:sp>
    </p:spTree>
    <p:extLst>
      <p:ext uri="{BB962C8B-B14F-4D97-AF65-F5344CB8AC3E}">
        <p14:creationId xmlns:p14="http://schemas.microsoft.com/office/powerpoint/2010/main" val="57567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C7A8-CF12-4FED-8830-9EB77B0E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914BD-BA4A-4354-A572-F6E0F2148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BC32E-3C25-4DE9-9357-C0226695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319087"/>
            <a:ext cx="121253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23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1504-8302-4ABC-B754-A6AD8E357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Strategic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9DDE2-D455-4D79-A67B-7D74D5A24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8" y="1976583"/>
            <a:ext cx="5648694" cy="351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FC6CD3-B552-4549-A27F-DF627AAE3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541" y="2073953"/>
            <a:ext cx="3613150" cy="341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DEA3-7BCB-4D80-80F2-96D8FDECE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6CD6-BE33-4A09-AA2F-465FBF6DB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1081-DCA9-473B-AAC1-34B54F81C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204"/>
            <a:ext cx="12192000" cy="631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5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3440-E458-4AD8-AC24-6FB24DB1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C9EC1-1AF6-4B89-A107-FC5516510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70896-1B83-4F95-B641-76BD9A1B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556"/>
            <a:ext cx="12192000" cy="631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5C93-3D45-4B36-8A7B-7C8627A91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05EE6-4433-4758-BA15-6106D9218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48A6D-EFF5-4A95-A7FF-A7D2B723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037" y="365125"/>
            <a:ext cx="5189174" cy="2471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14DF6-8B93-4AEE-A150-44400809E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057" y="3188567"/>
            <a:ext cx="5007112" cy="2842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E8FEC5-A8FD-4AC9-8979-59553554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5" y="1825625"/>
            <a:ext cx="6381419" cy="28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D9F9-A9B4-452F-B13C-10DBA2B0F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2C93-ACB2-4778-AF4C-FE474ABA1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D1D28-0738-402D-8BAF-5D737A22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56"/>
            <a:ext cx="12192000" cy="61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34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F32D-DD6B-40BE-8FEC-C91AFA266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6DEE-900C-4773-9831-A9698B39F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F424B-7799-46F0-B8FC-0E528FE5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602"/>
            <a:ext cx="12192000" cy="55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3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C690-5C99-47F2-886A-0AC06102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3E13-57BD-4A79-A2E1-4F6367C29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service</a:t>
            </a:r>
          </a:p>
          <a:p>
            <a:pPr lvl="1"/>
            <a:r>
              <a:rPr lang="en-CA" dirty="0"/>
              <a:t>Runs in a separate process</a:t>
            </a:r>
          </a:p>
          <a:p>
            <a:pPr lvl="1"/>
            <a:r>
              <a:rPr lang="en-CA" dirty="0"/>
              <a:t>Written and Deployed independently</a:t>
            </a:r>
          </a:p>
          <a:p>
            <a:pPr lvl="1"/>
            <a:r>
              <a:rPr lang="en-CA" dirty="0"/>
              <a:t>No dependence on other services</a:t>
            </a:r>
          </a:p>
          <a:p>
            <a:pPr lvl="1"/>
            <a:r>
              <a:rPr lang="en-CA" dirty="0"/>
              <a:t>Has its own dedicated data store</a:t>
            </a:r>
          </a:p>
          <a:p>
            <a:pPr lvl="1"/>
            <a:r>
              <a:rPr lang="en-CA" dirty="0"/>
              <a:t>However, it communicates and </a:t>
            </a:r>
            <a:r>
              <a:rPr lang="en-CA" dirty="0" err="1"/>
              <a:t>collobrates</a:t>
            </a:r>
            <a:r>
              <a:rPr lang="en-CA" dirty="0"/>
              <a:t> with other services to complete its action.</a:t>
            </a:r>
          </a:p>
        </p:txBody>
      </p:sp>
    </p:spTree>
    <p:extLst>
      <p:ext uri="{BB962C8B-B14F-4D97-AF65-F5344CB8AC3E}">
        <p14:creationId xmlns:p14="http://schemas.microsoft.com/office/powerpoint/2010/main" val="2872614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6147-D00A-4278-96B9-505C5C2A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B55E-4C2E-4983-982C-0186424F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56FAB-1B61-4605-B33E-9716D3E4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332"/>
            <a:ext cx="12192000" cy="611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48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1FF8-30E1-43D7-B9F0-40D6DFE3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E6160-63CE-4EB0-B7A7-2695CA133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92242-A7CE-4E07-A15B-72BD0D72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025"/>
            <a:ext cx="12192000" cy="40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5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EA9B-F22F-4BAE-B386-9476DD93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D8B83-A17C-4A62-A81C-13DDC403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5DD4D-7EE4-4B95-991E-E391EDA2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6" y="0"/>
            <a:ext cx="12100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1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E311-4124-4EFD-9AAE-225DCF49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62D6-AC26-4408-A696-7BBE3F2EC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0F94B-D8AA-4076-8F3C-082704589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675"/>
            <a:ext cx="12192000" cy="484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7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4940-ED04-4906-A77D-A627B994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A3DA-FABE-43E4-B23E-B87A836CE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FF372-0729-48A7-9363-C5227436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1319"/>
            <a:ext cx="12192000" cy="40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2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FC04-F398-4C4D-BB68-F573A1E7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DD7D-F62E-4F3A-85EA-6083FEB1A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9A51C-76C4-472B-BA28-64334C03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454690"/>
            <a:ext cx="11928764" cy="403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1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35D9-7A01-4AA0-9C79-F77EF54D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26CCE5-965B-49D8-B085-186A67DA5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274" y="1825625"/>
            <a:ext cx="72454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39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C7C6-28AD-422D-98D2-FE7DE76F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C04C-1CBC-412C-A9C5-D6649EAD0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70919-41EE-4D0B-983A-8C556E5E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672"/>
            <a:ext cx="12192000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30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6C3-30D9-4DF5-9D89-E645BA0D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D1F7C-E273-4DC1-852A-6754B01C6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217C6-14CC-4697-A90C-FCBD2EF6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290" y="0"/>
            <a:ext cx="6809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43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5BEE-9760-494B-88D9-0C3D48FE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43A6-8B7B-4E46-8F44-6EDB40CE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52ABA-023C-41B1-BAE5-D071F26F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74" y="818065"/>
            <a:ext cx="5499690" cy="591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0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4E20-106F-481B-8906-8CB227A79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82B04-517E-4553-A8CD-38B7F4E3C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Services can</a:t>
            </a:r>
          </a:p>
          <a:p>
            <a:pPr lvl="1"/>
            <a:r>
              <a:rPr lang="en-CA" dirty="0"/>
              <a:t>Choose their language</a:t>
            </a:r>
          </a:p>
          <a:p>
            <a:pPr lvl="1"/>
            <a:r>
              <a:rPr lang="en-CA" dirty="0"/>
              <a:t>Choose their platform</a:t>
            </a:r>
          </a:p>
          <a:p>
            <a:pPr lvl="1"/>
            <a:r>
              <a:rPr lang="en-CA" dirty="0"/>
              <a:t>Choose the communication stack</a:t>
            </a:r>
          </a:p>
        </p:txBody>
      </p:sp>
    </p:spTree>
    <p:extLst>
      <p:ext uri="{BB962C8B-B14F-4D97-AF65-F5344CB8AC3E}">
        <p14:creationId xmlns:p14="http://schemas.microsoft.com/office/powerpoint/2010/main" val="4045020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5BEE-9760-494B-88D9-0C3D48FE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43A6-8B7B-4E46-8F44-6EDB40CE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4A5CD-DF66-4D64-A7E0-58E2CAB0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767" y="0"/>
            <a:ext cx="9094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46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5BEE-9760-494B-88D9-0C3D48FE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43A6-8B7B-4E46-8F44-6EDB40CE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5E04C-29A5-4080-A927-83EA337AA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703" y="0"/>
            <a:ext cx="7296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4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65BEE-9760-494B-88D9-0C3D48FE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343A6-8B7B-4E46-8F44-6EDB40CE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E7D2D-ECE5-43A1-A552-A5CEA9EE2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76200"/>
            <a:ext cx="1071562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71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8485-1E1C-4671-AB0C-18932B68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E7AC-6495-451E-ADD2-893ADF9FE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C522D-2E42-47DB-ACAF-75E8EE41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814512"/>
            <a:ext cx="108108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67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8485-1E1C-4671-AB0C-18932B68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E7AC-6495-451E-ADD2-893ADF9FE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7F590-96F5-4421-94C8-4C2DF037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6" y="0"/>
            <a:ext cx="8471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33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8485-1E1C-4671-AB0C-18932B683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2E7AC-6495-451E-ADD2-893ADF9FE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D0FB8-DAB2-4F7A-9EA8-CDA488E87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365"/>
            <a:ext cx="12192000" cy="50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48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0A24-F8D8-4EAD-82EC-A35E8B62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DC700-6320-4288-A917-CB63D537B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66360B-602F-4B67-A160-362ECF3E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794"/>
            <a:ext cx="12192000" cy="54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28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1594-7FEA-40BE-83CF-4BC12509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8A3F3-A2DF-4F09-ABB7-C615D0A5F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E0FA3-0E4F-46E8-992B-B3C6B9ACC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30" y="0"/>
            <a:ext cx="8585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85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6AFB-7C8A-44A8-B8A0-537E587D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57FFD-D244-49CA-85AB-E97CD8C16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BC3FA-FE90-49E5-8836-77210918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329"/>
            <a:ext cx="12192000" cy="606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233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1546-3E76-410B-BAF6-C6FB7B3C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FB39-E8DB-41D1-A760-292DDA2C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C8319-83A6-4297-8313-1077B54A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0"/>
            <a:ext cx="11833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5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7CF8-A055-4C09-AC24-0C0CBC7A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C14CA-3DC2-472D-8AFC-9378A2A1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A98DA-30FA-420C-9526-E60C0ADA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3543"/>
            <a:ext cx="12192000" cy="22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46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51AF-EE0A-43AB-B71D-2390D71F9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1DFA-6A65-4229-A063-612F12643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7AB5C-8AC4-4565-A483-8F1CC6C6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451"/>
            <a:ext cx="12192000" cy="60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D8CE-D167-41EF-B449-E55F7D21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983B9-235A-435A-9873-DD64A48D5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7CFB9-5AC7-4831-87CF-300B34D7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" y="0"/>
            <a:ext cx="1178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9723-D0BE-4347-9847-56A16997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75399-B4C9-4770-9B98-50A9B2525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Enables Continuous Delivery</a:t>
            </a:r>
          </a:p>
          <a:p>
            <a:pPr lvl="1"/>
            <a:r>
              <a:rPr lang="en-CA" dirty="0"/>
              <a:t>can be developed and modified quickly</a:t>
            </a:r>
          </a:p>
          <a:p>
            <a:pPr lvl="1"/>
            <a:r>
              <a:rPr lang="en-CA" dirty="0"/>
              <a:t>can be </a:t>
            </a:r>
            <a:r>
              <a:rPr lang="en-CA" dirty="0" err="1"/>
              <a:t>comrehensively</a:t>
            </a:r>
            <a:r>
              <a:rPr lang="en-CA" dirty="0"/>
              <a:t> tested by automated tools</a:t>
            </a:r>
          </a:p>
          <a:p>
            <a:pPr lvl="1"/>
            <a:r>
              <a:rPr lang="en-CA" dirty="0"/>
              <a:t>can be deployed independently</a:t>
            </a:r>
          </a:p>
          <a:p>
            <a:pPr lvl="1"/>
            <a:r>
              <a:rPr lang="en-CA" dirty="0"/>
              <a:t>can be operated efficiently</a:t>
            </a:r>
          </a:p>
        </p:txBody>
      </p:sp>
    </p:spTree>
    <p:extLst>
      <p:ext uri="{BB962C8B-B14F-4D97-AF65-F5344CB8AC3E}">
        <p14:creationId xmlns:p14="http://schemas.microsoft.com/office/powerpoint/2010/main" val="1248014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63CE-7020-4256-B65D-E696161A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7C276-8AC9-4B30-ADF0-0706BEACF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MicroServices</a:t>
            </a:r>
            <a:r>
              <a:rPr lang="en-CA" dirty="0"/>
              <a:t> are distributed systems. They are typically more complex and need more configuration. The cost for distributed systems is typically more than non-distributed systems</a:t>
            </a:r>
          </a:p>
          <a:p>
            <a:r>
              <a:rPr lang="en-CA" dirty="0"/>
              <a:t>Comprises of multiple services. Each needs to be developed, deployed and operated on </a:t>
            </a:r>
            <a:r>
              <a:rPr lang="en-CA" dirty="0" err="1"/>
              <a:t>production.There</a:t>
            </a:r>
            <a:r>
              <a:rPr lang="en-CA" dirty="0"/>
              <a:t> will be considerable more deployments and complex production setup. There will be lot more moving pieces comparatively.</a:t>
            </a:r>
          </a:p>
          <a:p>
            <a:r>
              <a:rPr lang="en-CA" dirty="0"/>
              <a:t>Generally separate codebase and so difficult to refactor</a:t>
            </a:r>
          </a:p>
        </p:txBody>
      </p:sp>
    </p:spTree>
    <p:extLst>
      <p:ext uri="{BB962C8B-B14F-4D97-AF65-F5344CB8AC3E}">
        <p14:creationId xmlns:p14="http://schemas.microsoft.com/office/powerpoint/2010/main" val="621500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270</Words>
  <Application>Microsoft Office PowerPoint</Application>
  <PresentationFormat>Widescreen</PresentationFormat>
  <Paragraphs>67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???</vt:lpstr>
      <vt:lpstr>Overheads</vt:lpstr>
      <vt:lpstr>PowerPoint Presentation</vt:lpstr>
      <vt:lpstr>PowerPoint Presentation</vt:lpstr>
      <vt:lpstr>Technology Stack</vt:lpstr>
      <vt:lpstr>Low level details</vt:lpstr>
      <vt:lpstr>Domain Driven Design</vt:lpstr>
      <vt:lpstr>Focus on Design ??</vt:lpstr>
      <vt:lpstr>Help me answer few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Strategic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</dc:title>
  <dc:creator>Ritesh Modi</dc:creator>
  <cp:lastModifiedBy>Ritesh Modi</cp:lastModifiedBy>
  <cp:revision>10</cp:revision>
  <dcterms:created xsi:type="dcterms:W3CDTF">2018-11-25T05:43:19Z</dcterms:created>
  <dcterms:modified xsi:type="dcterms:W3CDTF">2018-11-25T07:37:58Z</dcterms:modified>
</cp:coreProperties>
</file>